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58" r:id="rId7"/>
    <p:sldId id="270" r:id="rId8"/>
    <p:sldId id="264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38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45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1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6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8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55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89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04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5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02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75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9684C-5A04-415F-AD5E-7B2BE315ADB7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17C3-ABA0-408E-85DA-B84035FB3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3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nzamama.ru/sites/penzamama.ru/files/2018/05/22-21/21-12-20-111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2" y="2781299"/>
            <a:ext cx="91059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24744"/>
            <a:ext cx="65501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eskneesC" pitchFamily="82" charset="0"/>
              </a:rPr>
              <a:t>Веселая школа</a:t>
            </a:r>
          </a:p>
          <a:p>
            <a:pPr algn="ctr"/>
            <a:r>
              <a:rPr lang="ru-RU" sz="54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eskneesC" pitchFamily="82" charset="0"/>
              </a:rPr>
              <a:t>детских </a:t>
            </a:r>
          </a:p>
          <a:p>
            <a:pPr algn="ctr"/>
            <a:r>
              <a:rPr lang="ru-RU" sz="54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eskneesC" pitchFamily="82" charset="0"/>
              </a:rPr>
              <a:t>писателей</a:t>
            </a:r>
            <a:endParaRPr lang="ru-RU" sz="5400" b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esknees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649" y="10152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БУК «Тюкалинская ЦБС»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Центральная детская библиотека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48680"/>
            <a:ext cx="7056784" cy="392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FF"/>
                </a:solidFill>
              </a:rPr>
              <a:t>Вопросы викторины по творчеству Н. Носова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dirty="0" smtClean="0"/>
              <a:t>Назовите имя и отчество Носова?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dirty="0" smtClean="0"/>
              <a:t>Для кого писал Н. Носов?</a:t>
            </a:r>
            <a:endParaRPr lang="en-US" dirty="0" smtClean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dirty="0" smtClean="0"/>
              <a:t>Как называется рассказ, в котором Мишутка и Стасик сочиняли небылицы?</a:t>
            </a:r>
            <a:endParaRPr lang="en-US" dirty="0" smtClean="0"/>
          </a:p>
          <a:p>
            <a:r>
              <a:rPr lang="ru-RU" dirty="0" smtClean="0"/>
              <a:t>4</a:t>
            </a:r>
            <a:r>
              <a:rPr lang="en-US" dirty="0" smtClean="0"/>
              <a:t>)</a:t>
            </a:r>
            <a:r>
              <a:rPr lang="ru-RU" b="1" dirty="0" smtClean="0"/>
              <a:t> </a:t>
            </a:r>
            <a:r>
              <a:rPr lang="ru-RU" dirty="0" smtClean="0"/>
              <a:t>Напишите название рассказа и имя героя написавшего письмо</a:t>
            </a:r>
          </a:p>
          <a:p>
            <a:r>
              <a:rPr lang="ru-RU" dirty="0" smtClean="0"/>
              <a:t>«Милая мамочка! Разреши мне держать щеночка маленького. Он очень красивый, весь рыжий, а ухо черное, и я его очень люблю. За это я тебя всегда буду слушаться, и буду хорошо учиться, и щеночка буду учить, чтоб из него выросла хорошая, большая собака»</a:t>
            </a:r>
          </a:p>
          <a:p>
            <a:r>
              <a:rPr lang="ru-RU" dirty="0" smtClean="0"/>
              <a:t>5) Где происходит действие рассказа «Огородники»?</a:t>
            </a:r>
          </a:p>
          <a:p>
            <a:r>
              <a:rPr lang="ru-RU" dirty="0" smtClean="0"/>
              <a:t>6) Сколько варенья съел Игорь в рассказе «Фантазеры»</a:t>
            </a:r>
          </a:p>
        </p:txBody>
      </p:sp>
    </p:spTree>
    <p:extLst>
      <p:ext uri="{BB962C8B-B14F-4D97-AF65-F5344CB8AC3E}">
        <p14:creationId xmlns:p14="http://schemas.microsoft.com/office/powerpoint/2010/main" xmlns="" val="24498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836712"/>
            <a:ext cx="4572000" cy="305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тветы на игру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Николай Николаевич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Для детей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Фантазеры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400" dirty="0" smtClean="0"/>
              <a:t>Мишка, «Дружок»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400" dirty="0" smtClean="0"/>
              <a:t>В пионерском лагере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1400" dirty="0" smtClean="0"/>
              <a:t>Полбанки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0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3826"/>
            <a:ext cx="1656183" cy="26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0366014"/>
              </p:ext>
            </p:extLst>
          </p:nvPr>
        </p:nvGraphicFramePr>
        <p:xfrm>
          <a:off x="1331640" y="548680"/>
          <a:ext cx="734481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671"/>
                <a:gridCol w="4716145"/>
              </a:tblGrid>
              <a:tr h="69828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Наименование библиотеки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Солдатская</a:t>
                      </a:r>
                      <a:r>
                        <a:rPr lang="ru-RU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библиотека-филиал №3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28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Руководитель библиотеки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Пушкарева Оксана Юрьевна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28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Адрес библиотеки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Омская обл. </a:t>
                      </a:r>
                      <a:r>
                        <a:rPr lang="ru-RU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Тюкалинский</a:t>
                      </a:r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район. С. Старосолдатское, ул. Советская1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92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Электронный адрес библиотеки (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E-mail</a:t>
                      </a: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)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soldatka.lib@mail.ru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28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Адрес сайта библиотеки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sold.tukalinsklib.ru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3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60304"/>
            <a:ext cx="655272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ДРУЗЬЯ!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Добро пожаловать в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Л</a:t>
            </a:r>
            <a:r>
              <a:rPr lang="ru-RU" sz="2000" b="1" dirty="0" smtClean="0">
                <a:solidFill>
                  <a:schemeClr val="accent6"/>
                </a:solidFill>
                <a:latin typeface="Comic Sans MS" pitchFamily="66" charset="0"/>
              </a:rPr>
              <a:t>У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Ю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Ш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Л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</a:t>
            </a:r>
            <a:r>
              <a:rPr lang="ru-RU" sz="2000" b="1" dirty="0" smtClean="0">
                <a:solidFill>
                  <a:srgbClr val="00B0F0"/>
                </a:solidFill>
                <a:latin typeface="Comic Sans MS" pitchFamily="66" charset="0"/>
              </a:rPr>
              <a:t>С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</a:t>
            </a:r>
            <a:r>
              <a:rPr lang="ru-RU" sz="2000" b="1" dirty="0" smtClean="0">
                <a:solidFill>
                  <a:srgbClr val="FFC000"/>
                </a:solidFill>
                <a:latin typeface="Comic Sans MS" pitchFamily="66" charset="0"/>
              </a:rPr>
              <a:t>И</a:t>
            </a:r>
            <a:r>
              <a:rPr lang="ru-RU" sz="2000" b="1" dirty="0" smtClean="0">
                <a:solidFill>
                  <a:schemeClr val="accent2"/>
                </a:solidFill>
                <a:latin typeface="Comic Sans MS" pitchFamily="66" charset="0"/>
              </a:rPr>
              <a:t>Х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</a:t>
            </a:r>
            <a:r>
              <a:rPr lang="ru-RU" sz="2000" b="1" dirty="0" smtClean="0">
                <a:solidFill>
                  <a:schemeClr val="accent6"/>
                </a:solidFill>
                <a:latin typeface="Comic Sans MS" pitchFamily="66" charset="0"/>
              </a:rPr>
              <a:t>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</a:t>
            </a: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Солдатская библиотека-филиал №3 предлагает Вам познакомиться с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творчеством Николая Николаевича Носова</a:t>
            </a: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Этот писатель по праву заслужил называться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одним из лучших детских писателей, так как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оставил свое великое творческое наследие в виде известных детских произведений, которые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еще долго будут читать и перечитывать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 одно поколение юных читателей.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Итак  приятного знакомства!</a:t>
            </a:r>
          </a:p>
          <a:p>
            <a:pPr algn="ctr"/>
            <a:endParaRPr lang="ru-RU" sz="2400" dirty="0"/>
          </a:p>
        </p:txBody>
      </p:sp>
      <p:pic>
        <p:nvPicPr>
          <p:cNvPr id="4098" name="Picture 2" descr="https://avatars.mds.yandex.net/get-pdb/2198036/82d1d3fe-3910-4a48-ad0d-22caef2907f6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8" y="620688"/>
            <a:ext cx="2858703" cy="56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22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40/22/dc/4022dc3ceb70ac377c72e0fbda424f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94" y="-18256"/>
            <a:ext cx="9157594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2768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 писателя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Подпись (ФИО, годы жизни)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\Desktop\DsrLr_gXcAE4IL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200800" cy="540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40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40/22/dc/4022dc3ceb70ac377c72e0fbda424f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94" y="0"/>
            <a:ext cx="9157594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80728"/>
            <a:ext cx="8316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Николай Николаевич Носов известный детский писатель, любимый всеми детьми страны.</a:t>
            </a:r>
          </a:p>
          <a:p>
            <a:r>
              <a:rPr lang="ru-RU" dirty="0" smtClean="0"/>
              <a:t>Годы его жизни и смерти: 10 (23) ноября 1908, Киев — 26 июля 1976, Москва.</a:t>
            </a:r>
          </a:p>
          <a:p>
            <a:r>
              <a:rPr lang="ru-RU" dirty="0" smtClean="0"/>
              <a:t>Николай Носов написал веселые истории о Незнайке и именно благодаря этим рассказам он получил признание и популярность среди детей и взрослых.</a:t>
            </a:r>
          </a:p>
          <a:p>
            <a:r>
              <a:rPr lang="ru-RU" dirty="0" smtClean="0"/>
              <a:t>Н.Носов родился 10 (23) ноября 1908 года в городе Киеве. Ему пришлось с раннего детства работать, потому что его семья была бедной. В 1924 Николай Носов закончил </a:t>
            </a:r>
            <a:r>
              <a:rPr lang="ru-RU" dirty="0" err="1" smtClean="0"/>
              <a:t>шклу</a:t>
            </a:r>
            <a:r>
              <a:rPr lang="ru-RU" dirty="0" smtClean="0"/>
              <a:t> и после школы опять пошел работать. Через три года он смог поступать в Киевский художественный институт, а оттуда перевелся в Московский институт кинематографии. До войны он печатал свои рассказы для детей в журнале «</a:t>
            </a:r>
            <a:r>
              <a:rPr lang="ru-RU" dirty="0" err="1" smtClean="0"/>
              <a:t>Мурзилка</a:t>
            </a:r>
            <a:r>
              <a:rPr lang="ru-RU" dirty="0" smtClean="0"/>
              <a:t>», а во время войны он работал режиссером, создавая учебные военно-технические фильмы.</a:t>
            </a:r>
          </a:p>
          <a:p>
            <a:r>
              <a:rPr lang="ru-RU" dirty="0" smtClean="0"/>
              <a:t>Николай Носов создал такие известные произведения, как «Витя Малеев в школе и дома», «На горке», «Прятки», «Веселы рассказы и повести». Самую большую популярность писателю принесли рассказы о Незнайке: «Приключения Незнайки», «Незнайка в Солнечном городе», «Незнайка на Луне».</a:t>
            </a:r>
          </a:p>
        </p:txBody>
      </p:sp>
    </p:spTree>
    <p:extLst>
      <p:ext uri="{BB962C8B-B14F-4D97-AF65-F5344CB8AC3E}">
        <p14:creationId xmlns:p14="http://schemas.microsoft.com/office/powerpoint/2010/main" xmlns="" val="13213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avatars.mds.yandex.net/get-pdb/2821569/8d8f6b11-e31b-4e06-892d-25a7f41d458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09631" y="1723628"/>
            <a:ext cx="1124745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5328592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Солдатской библиотеке была проведена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икторина по творчеству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Н. Носова.</a:t>
            </a:r>
            <a:endParaRPr lang="en-US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US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US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US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US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US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en-US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Наша библиотека участвовала во </a:t>
            </a: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межрегиональной акции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«Читаем книги Николая Носова».</a:t>
            </a:r>
            <a:endParaRPr lang="ru-RU" sz="2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170" name="AutoShape 2" descr="https://sold.tukalinsklib.ru/files/2019/03/image-11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a\Desktop\image-1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9966">
            <a:off x="6012160" y="260648"/>
            <a:ext cx="2615704" cy="1961778"/>
          </a:xfrm>
          <a:prstGeom prst="rect">
            <a:avLst/>
          </a:prstGeom>
          <a:noFill/>
        </p:spPr>
      </p:pic>
      <p:pic>
        <p:nvPicPr>
          <p:cNvPr id="2" name="Picture 4" descr="C:\Users\a\Desktop\image-10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51732"/>
            <a:ext cx="3191057" cy="2393292"/>
          </a:xfrm>
          <a:prstGeom prst="rect">
            <a:avLst/>
          </a:prstGeom>
          <a:noFill/>
        </p:spPr>
      </p:pic>
      <p:pic>
        <p:nvPicPr>
          <p:cNvPr id="7173" name="Picture 5" descr="C:\Users\a\Desktop\chjcXmBKe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5831" y="2998577"/>
            <a:ext cx="1872208" cy="2674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6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3623688" cy="5256584"/>
          </a:xfrm>
          <a:prstGeom prst="rect">
            <a:avLst/>
          </a:prstGeom>
          <a:noFill/>
        </p:spPr>
      </p:pic>
      <p:pic>
        <p:nvPicPr>
          <p:cNvPr id="1027" name="Picture 3" descr="C:\Users\a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3744416" cy="5266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\Desktop\43e509aa851c392873802bc577c14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564904"/>
            <a:ext cx="5310944" cy="3943456"/>
          </a:xfrm>
          <a:prstGeom prst="rect">
            <a:avLst/>
          </a:prstGeom>
          <a:noFill/>
        </p:spPr>
      </p:pic>
      <p:pic>
        <p:nvPicPr>
          <p:cNvPr id="2052" name="Picture 4" descr="C:\Users\a\Desktop\IMG_5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4704523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6444208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Отзывы по произведениям Н. Носова.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Monotype Corsiva" pitchFamily="66" charset="0"/>
              </a:rPr>
              <a:t>Кузнецова Настя, 9 лет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Monotype Corsiva" pitchFamily="66" charset="0"/>
              </a:rPr>
              <a:t>В рассказе "Фантазёры" мне понравилось, как два друга Стасик и Мишка весело проводили время, придумывая фантастические небылицы сами про себя. Каждая такая небылица вызывала у мальчиков восхищение и желание придумать ещё что-нибудь более небывалое. Их небылицы были совсем безобидные, никому не вредили и даже были полезные, потому что развивали фантазию мальчиков. Этот рассказ учит быть честным, справедливым, и никогда не сваливать свою вину на другого человека. Учит не бояться фантазировать и придумывать разные увлекательные истории.</a:t>
            </a:r>
            <a:endParaRPr lang="ru-RU" sz="1400" dirty="0">
              <a:latin typeface="Monotype Corsiva" pitchFamily="66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4f/56/63/4f5663c2ab37fdc7dd8d52c190c5c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5794"/>
            <a:ext cx="1152128" cy="1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6444208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Отзывы по произведениям Н. Носова.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 smtClean="0">
                <a:latin typeface="Monotype Corsiva" pitchFamily="66" charset="0"/>
              </a:rPr>
              <a:t>Тонова</a:t>
            </a:r>
            <a:r>
              <a:rPr lang="ru-RU" b="1" i="1" dirty="0" smtClean="0">
                <a:latin typeface="Monotype Corsiva" pitchFamily="66" charset="0"/>
              </a:rPr>
              <a:t> Оксана Викторовна , 34 года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i="1" dirty="0" smtClean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68760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Обожаю Книгу «Незнайка на луне»!</a:t>
            </a:r>
          </a:p>
          <a:p>
            <a:r>
              <a:rPr lang="ru-RU" dirty="0" smtClean="0">
                <a:latin typeface="Monotype Corsiva" pitchFamily="66" charset="0"/>
              </a:rPr>
              <a:t>Как я радовалась в детстве, когда мама купила мне эту книгу!!! Теперь я читаю её своим детям и им тоже нравится! И правда - это просто классика!! Всем мамам советую! И скажу больше, если вы не читали, то и во взрослом возрасте вам понравится!)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Monotype Corsiva" pitchFamily="66" charset="0"/>
              </a:rPr>
              <a:t>Тонова</a:t>
            </a:r>
            <a:r>
              <a:rPr lang="ru-RU" b="1" dirty="0" smtClean="0">
                <a:latin typeface="Monotype Corsiva" pitchFamily="66" charset="0"/>
              </a:rPr>
              <a:t> Вера, 9 лет</a:t>
            </a:r>
          </a:p>
          <a:p>
            <a:r>
              <a:rPr lang="ru-RU" dirty="0" smtClean="0">
                <a:latin typeface="Monotype Corsiva" pitchFamily="66" charset="0"/>
              </a:rPr>
              <a:t>Николай Носов – это один из моих любимых писателей! Я читала его рассказы «Огурцы», «Заплатка», «Живая шляпа». Они мне очень понравились, а особенно рассказ «Мишкина каша»! Это юмористические произведения о ребятах, которые попадают в необычные, смешные жизненные ситуации. Вместе с ними я смеюсь, переживаю, радуюсь за них и конечно же учусь у главных героев варить кашу, жарить карасей, фантазировать, дружить, быть смелее. Спасибо этому чудесному писателю!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656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</cp:lastModifiedBy>
  <cp:revision>28</cp:revision>
  <dcterms:created xsi:type="dcterms:W3CDTF">2020-05-19T03:24:24Z</dcterms:created>
  <dcterms:modified xsi:type="dcterms:W3CDTF">2020-05-31T13:44:26Z</dcterms:modified>
</cp:coreProperties>
</file>