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3" r:id="rId3"/>
    <p:sldId id="264" r:id="rId4"/>
    <p:sldId id="265" r:id="rId5"/>
    <p:sldId id="261" r:id="rId6"/>
    <p:sldId id="272" r:id="rId7"/>
    <p:sldId id="273" r:id="rId8"/>
    <p:sldId id="262" r:id="rId9"/>
    <p:sldId id="276" r:id="rId10"/>
    <p:sldId id="277" r:id="rId11"/>
    <p:sldId id="257" r:id="rId12"/>
    <p:sldId id="280" r:id="rId13"/>
    <p:sldId id="281" r:id="rId14"/>
    <p:sldId id="258" r:id="rId15"/>
    <p:sldId id="284" r:id="rId16"/>
    <p:sldId id="285" r:id="rId17"/>
    <p:sldId id="259" r:id="rId18"/>
    <p:sldId id="288" r:id="rId19"/>
    <p:sldId id="289" r:id="rId20"/>
    <p:sldId id="260" r:id="rId21"/>
    <p:sldId id="292" r:id="rId22"/>
    <p:sldId id="293" r:id="rId23"/>
    <p:sldId id="29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7A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1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4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7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3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2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5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5E94-FEDB-4F6E-B640-0CE0C78640EE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73FE-2359-4231-8185-9272CAA1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oznik.ru/?p=30430" TargetMode="External"/><Relationship Id="rId5" Type="http://schemas.openxmlformats.org/officeDocument/2006/relationships/hyperlink" Target="http://www.oboznik.ru/?p=30501" TargetMode="External"/><Relationship Id="rId4" Type="http://schemas.openxmlformats.org/officeDocument/2006/relationships/hyperlink" Target="http://www.oboznik.ru/?tag=%D0%B8%D0%B2%D0%B0%D0%BD-%D0%B3%D1%80%D0%BE%D0%B7%D0%BD%D1%8B%D0%B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000" y="855133"/>
            <a:ext cx="10109200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библиотек» </a:t>
            </a:r>
            <a:r>
              <a:rPr lang="ru-RU" sz="4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i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к Дню библиотек)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990600" y="4817532"/>
            <a:ext cx="1413933" cy="87206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418063" y="4592281"/>
            <a:ext cx="1591962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89" y="1030894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783" y="1027522"/>
            <a:ext cx="8688371" cy="45842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находится самая большая в нашей стране библиотека – Российская государственная библиотека, в которой сейчас более 40 миллионов книг на 247 языках мира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sldjump"/>
              </a:rPr>
              <a:t>а) Москва. </a:t>
            </a:r>
            <a:endParaRPr lang="ru-RU" dirty="0">
              <a:solidFill>
                <a:srgbClr val="4B008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б) Екатеринбург.</a:t>
            </a: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4B0082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4" action="ppaction://hlinksldjump"/>
            </a:endParaRPr>
          </a:p>
          <a:p>
            <a:pPr marL="0" indent="0">
              <a:buNone/>
            </a:pP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в) Санкт-Петербург</a:t>
            </a: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ru-RU" dirty="0" smtClean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Новосибирск</a:t>
            </a:r>
            <a: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.</a:t>
            </a:r>
            <a:br>
              <a:rPr lang="ru-RU" dirty="0">
                <a:solidFill>
                  <a:srgbClr val="4B0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1" y="2951946"/>
            <a:ext cx="2821217" cy="28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247900" y="4020914"/>
            <a:ext cx="2343150" cy="6363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66924" y="1819275"/>
            <a:ext cx="387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верно!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государственная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находится </a:t>
            </a: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Москва</a:t>
            </a:r>
            <a:endParaRPr lang="ru-RU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9237"/>
            <a:ext cx="4552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238375" y="4592281"/>
            <a:ext cx="1309442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4657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25" y="1016262"/>
            <a:ext cx="9034806" cy="5745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 (и баснописец) почти 30 лет работал библиотекарем? Он служил в Публичной библиотеке, а за составление каталога русских книг получил орден св. Владимира 4-й степени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84" y="3436070"/>
            <a:ext cx="3153918" cy="2091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4918" y="37317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 Иван Андреевич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Крылов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 Сергей Владимирович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Михалков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 Лев Николаевич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Толстой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 Самуил Яковлевич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Маршак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716464" y="4704412"/>
            <a:ext cx="2684086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16465" y="2228670"/>
            <a:ext cx="401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лет проработал в Императорской Публичной библиотеке Петербурга писатель и баснописец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 Крылов.</a:t>
            </a:r>
          </a:p>
        </p:txBody>
      </p:sp>
      <p:pic>
        <p:nvPicPr>
          <p:cNvPr id="7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03" y="914220"/>
            <a:ext cx="4881622" cy="48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801305" y="4779826"/>
            <a:ext cx="1465770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28" y="799275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506" y="1005308"/>
            <a:ext cx="87064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библиотекаря (патриаршей библиотеки в Константинополе), который вместе с братом Мефодием придумал славянскую азбуку?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04" y="3417380"/>
            <a:ext cx="3683846" cy="2302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6395" y="329144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а)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Каллимах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б) Сергий</a:t>
            </a:r>
            <a:endParaRPr lang="ru-RU" sz="28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в) Кирилл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г)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Нестор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593218" y="4704411"/>
            <a:ext cx="2454907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81175" y="1685281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верно! 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 славянской азбуки были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ученые средневековья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Кирилл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принятия монашества Константин)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Мефодий.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(создания) славянской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азбуки принято считать 863 год.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8" y="1079031"/>
            <a:ext cx="4481572" cy="44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065255" y="4709560"/>
            <a:ext cx="1220870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03" y="799275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0286" y="1530019"/>
            <a:ext cx="7763934" cy="228780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Загадочную библиотеку какого русского монарха до сих пор ищут в таинственных кремлёвских подземельях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dirty="0"/>
              <a:t>  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06" y="4030132"/>
            <a:ext cx="2178214" cy="1255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4049" y="329146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а)Ивана Грозного</a:t>
            </a:r>
          </a:p>
          <a:p>
            <a:pPr algn="ctr"/>
            <a: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б) Петра </a:t>
            </a:r>
            <a:r>
              <a:rPr lang="en-US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I</a:t>
            </a:r>
            <a:endParaRPr lang="ru-RU" sz="28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pPr algn="ctr"/>
            <a: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в) Бориса Годунова</a:t>
            </a:r>
            <a:endParaRPr lang="ru-RU" sz="28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pPr algn="ctr"/>
            <a: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г) Павла </a:t>
            </a:r>
            <a:r>
              <a:rPr lang="en-US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I</a:t>
            </a:r>
            <a: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/>
            </a:r>
            <a:br>
              <a:rPr lang="ru-RU" sz="28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</a:br>
            <a:endParaRPr lang="ru-RU" sz="2800" dirty="0">
              <a:solidFill>
                <a:srgbClr val="7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603" y="1423239"/>
            <a:ext cx="8481855" cy="9790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Руси называлась библиотека?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2" y="2402306"/>
            <a:ext cx="3370074" cy="3131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8248" y="266205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u="sng" kern="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а) Книгочея</a:t>
            </a:r>
            <a:endParaRPr lang="ru-RU" sz="2800" u="sng" kern="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kern="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б) </a:t>
            </a:r>
            <a:r>
              <a:rPr lang="ru-RU" sz="2800" u="sng" kern="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Книговник</a:t>
            </a:r>
            <a:endParaRPr lang="ru-RU" sz="2800" u="sng" kern="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в) Книжица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г) Книголюб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812391" y="4415978"/>
            <a:ext cx="2350034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pic>
        <p:nvPicPr>
          <p:cNvPr id="8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78" y="882062"/>
            <a:ext cx="4576822" cy="4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588503" y="4713839"/>
            <a:ext cx="1697622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8" y="856425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4" y="-395926"/>
            <a:ext cx="12330024" cy="747545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5908" y="150743"/>
            <a:ext cx="7773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ЗАКОНЧЕНА!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A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461940" y="4657278"/>
            <a:ext cx="2576660" cy="70212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48933" y="1405467"/>
            <a:ext cx="3852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 лет энтузиасты ищут библиотеку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Ивана Грозного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легенде, племянница последнего византийского императора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Софья Палеолог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1472 году ставшая женой московского князя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Ивана III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привезла в Москву древние греческие и латинские рукописные книги.</a:t>
            </a:r>
          </a:p>
        </p:txBody>
      </p:sp>
      <p:pic>
        <p:nvPicPr>
          <p:cNvPr id="3078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8" y="1367837"/>
            <a:ext cx="4107980" cy="41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517584" y="3971575"/>
            <a:ext cx="1116203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9" y="773707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155" y="124398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основал первую библиотеку на Руси?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04" y="2780907"/>
            <a:ext cx="2334920" cy="2814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1315" y="26214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а) Ярослав Мудрый.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б) Петр I Великий.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в) Иван IV Грозный.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г) Екатерина II Великая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556209" y="4762500"/>
            <a:ext cx="2434766" cy="53763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19325" y="2200275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…Первая библиотека на Руси была основана в городе Киеве в 1037 году киевским князем 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Ярославом Мудрым.</a:t>
            </a:r>
          </a:p>
        </p:txBody>
      </p:sp>
      <p:pic>
        <p:nvPicPr>
          <p:cNvPr id="7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4" y="923335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697610" y="4807626"/>
            <a:ext cx="1464690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2057468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ваш ответ не правильный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6557"/>
            <a:ext cx="4897422" cy="50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-188536"/>
            <a:ext cx="12798457" cy="7249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055" y="1113204"/>
            <a:ext cx="84513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культурно-просветительский пункт в российской деревне до начала 70-х гг. прошлого века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4" y="2733773"/>
            <a:ext cx="2589460" cy="28451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7047" y="343607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Книжная палата.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Библиохата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в). Изба-читальня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г). Читальный двор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9"/>
            <a:ext cx="12192000" cy="655660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093536" y="4723265"/>
            <a:ext cx="2364164" cy="482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Следующий вопрос!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71725" y="1752600"/>
            <a:ext cx="3124200" cy="193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85950" y="1952625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это «ИЗБА-ЧИТАЛЬНЯ»!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УГАДАЛИ!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11010.edu35.ru/images/M_images/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46" y="758236"/>
            <a:ext cx="4801953" cy="48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291</Words>
  <Application>Microsoft Office PowerPoint</Application>
  <PresentationFormat>Широкоэкранный</PresentationFormat>
  <Paragraphs>71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  «Из истории библиотек»  (викторина к Дню библиотек)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Онлайн-викторина  «Из истории библиотек»  (викторина к Дню библиотек)</dc:title>
  <dc:creator>Пользователь Windows</dc:creator>
  <cp:lastModifiedBy>Пользователь Windows</cp:lastModifiedBy>
  <cp:revision>27</cp:revision>
  <dcterms:created xsi:type="dcterms:W3CDTF">2017-05-16T12:03:34Z</dcterms:created>
  <dcterms:modified xsi:type="dcterms:W3CDTF">2017-05-20T09:10:32Z</dcterms:modified>
</cp:coreProperties>
</file>